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37AC4-158D-4864-98CC-354DAE523668}" type="datetimeFigureOut">
              <a:rPr lang="en-CA" smtClean="0"/>
              <a:pPr/>
              <a:t>2013-07-19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9396A-0878-4548-AE80-8A53CBFA811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64" y="0"/>
            <a:ext cx="8534400" cy="682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064" y="0"/>
              <a:ext cx="8534400" cy="6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/>
            <p:nvPr/>
          </p:nvSpPr>
          <p:spPr>
            <a:xfrm>
              <a:off x="2771800" y="3284984"/>
              <a:ext cx="72008" cy="7200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43808" y="3356992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smtClean="0">
                  <a:solidFill>
                    <a:srgbClr val="FF0000"/>
                  </a:solidFill>
                </a:rPr>
                <a:t>Fort Nelson AMAT</a:t>
              </a:r>
              <a:endParaRPr lang="en-CA" sz="12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064" y="0"/>
              <a:ext cx="8534400" cy="6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3203848" y="2564904"/>
              <a:ext cx="72008" cy="7200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75856" y="2636912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smtClean="0">
                  <a:solidFill>
                    <a:srgbClr val="FF0000"/>
                  </a:solidFill>
                </a:rPr>
                <a:t>Fort Nelson AMAT</a:t>
              </a:r>
              <a:endParaRPr lang="en-CA" sz="12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Gaoneill</dc:creator>
  <cp:lastModifiedBy>vberger</cp:lastModifiedBy>
  <cp:revision>3</cp:revision>
  <dcterms:created xsi:type="dcterms:W3CDTF">2012-01-27T22:24:41Z</dcterms:created>
  <dcterms:modified xsi:type="dcterms:W3CDTF">2013-07-19T19:38:39Z</dcterms:modified>
</cp:coreProperties>
</file>